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2" roundtripDataSignature="AMtx7mjKpsH0ZuCIqch53FNby6Tk2nh5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0E252F-302A-4EA7-95BC-05D9EE0B61EE}">
  <a:tblStyle styleId="{5E0E252F-302A-4EA7-95BC-05D9EE0B61E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mailto:mrsmarycanton@gmail.com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-728954" y="724430"/>
            <a:ext cx="10399425" cy="16694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PNW Advocates Confab</a:t>
            </a:r>
            <a:endParaRPr/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016720" y="2707794"/>
            <a:ext cx="6908079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Working together to strengthen community and connections around health:  advocacy, health policy, innovations and tools</a:t>
            </a:r>
            <a:endParaRPr/>
          </a:p>
        </p:txBody>
      </p:sp>
      <p:sp>
        <p:nvSpPr>
          <p:cNvPr id="90" name="Google Shape;90;p1"/>
          <p:cNvSpPr txBox="1"/>
          <p:nvPr>
            <p:ph idx="11" type="ftr"/>
          </p:nvPr>
        </p:nvSpPr>
        <p:spPr>
          <a:xfrm>
            <a:off x="-922916" y="649287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Draft Proposal based on October 19, 2023 inaugural zoom call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9005454" y="7489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9150" y="0"/>
            <a:ext cx="37528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 amt="56000"/>
          </a:blip>
          <a:srcRect b="0" l="0" r="0" t="0"/>
          <a:stretch/>
        </p:blipFill>
        <p:spPr>
          <a:xfrm>
            <a:off x="207818" y="4816255"/>
            <a:ext cx="11776364" cy="19052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>
            <p:ph type="title"/>
          </p:nvPr>
        </p:nvSpPr>
        <p:spPr>
          <a:xfrm>
            <a:off x="741218" y="2353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Collaboration Tips</a:t>
            </a:r>
            <a:endParaRPr/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741225" y="173070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This is a living document to help us shape and evolve our collective vision and mission.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You can leave your </a:t>
            </a:r>
            <a:r>
              <a:rPr lang="en-US" sz="2400"/>
              <a:t>comments; including feedback, questions and ideas in google slides or reach out to 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mrsmarycanton@gmail.com</a:t>
            </a:r>
            <a:r>
              <a:rPr lang="en-US" sz="2400"/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00" name="Google Shape;10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603435" y="1145170"/>
            <a:ext cx="10205756" cy="18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PNW Advocates Confab Community is: 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03435" y="1905220"/>
            <a:ext cx="2834640" cy="210312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made up of advocacy organizations, policy drivers, health innovators and patients </a:t>
            </a: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4678680" y="1922211"/>
            <a:ext cx="2834640" cy="210312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COMMITTED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health equity, anti-racism and anti-oppression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8753925" y="1905220"/>
            <a:ext cx="2834640" cy="210312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INVESTED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collaborative outcomes that make our society healthier</a:t>
            </a:r>
            <a:endParaRPr/>
          </a:p>
        </p:txBody>
      </p:sp>
      <p:sp>
        <p:nvSpPr>
          <p:cNvPr id="109" name="Google Shape;109;p3"/>
          <p:cNvSpPr/>
          <p:nvPr/>
        </p:nvSpPr>
        <p:spPr>
          <a:xfrm>
            <a:off x="6712882" y="4177621"/>
            <a:ext cx="2834640" cy="210312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OR/WA/CA/AK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ID/Native Tribes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Hawaii?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2020755" y="4242730"/>
            <a:ext cx="2834640" cy="2103120"/>
          </a:xfrm>
          <a:prstGeom prst="rect">
            <a:avLst/>
          </a:prstGeom>
          <a:solidFill>
            <a:srgbClr val="F2F2F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TRANSPARENT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we can talk openly, honestly and respectfully.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587229" y="0"/>
            <a:ext cx="9332623" cy="11453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PNW Advocates Community Focus:  </a:t>
            </a:r>
            <a:endParaRPr/>
          </a:p>
        </p:txBody>
      </p:sp>
      <p:graphicFrame>
        <p:nvGraphicFramePr>
          <p:cNvPr id="116" name="Google Shape;116;p4"/>
          <p:cNvGraphicFramePr/>
          <p:nvPr/>
        </p:nvGraphicFramePr>
        <p:xfrm>
          <a:off x="355960" y="15414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{5E0E252F-302A-4EA7-95BC-05D9EE0B61EE}</a:tableStyleId>
              </a:tblPr>
              <a:tblGrid>
                <a:gridCol w="2870025"/>
                <a:gridCol w="2870025"/>
                <a:gridCol w="2870025"/>
                <a:gridCol w="2870025"/>
              </a:tblGrid>
              <a:tr h="6143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Health Equity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Collaboration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Policy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solidFill>
                            <a:schemeClr val="dk1"/>
                          </a:solidFill>
                        </a:rPr>
                        <a:t>Advocacy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2457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Inclusion of minority groups within areas of race, sex, gender, health condition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Representation and collaboration across silos of healthcare and conditions.  Working together from the Bench to the Bedside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Connection to broad patient groups for advisory/rules/PNT committee meetings (ORS have been updated and requires input from patient populations currently not easily found)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 collective that can connect community with health and wellness related resources.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  <a:tr h="1404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Creating health equity in rural areas 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Multiple purposes for engagement – policy, advocacy, knowledge at an organizational and personal level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Broadening the lens for legislators and communities – leveraging unity to solve health issues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Knowledge base and tools for navigating the healthcare system.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599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447468" y="9705"/>
            <a:ext cx="10205756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Next Steps: </a:t>
            </a:r>
            <a:endParaRPr/>
          </a:p>
        </p:txBody>
      </p:sp>
      <p:sp>
        <p:nvSpPr>
          <p:cNvPr id="123" name="Google Shape;123;p5"/>
          <p:cNvSpPr/>
          <p:nvPr/>
        </p:nvSpPr>
        <p:spPr>
          <a:xfrm>
            <a:off x="6228170" y="4021902"/>
            <a:ext cx="2560320" cy="2156617"/>
          </a:xfrm>
          <a:prstGeom prst="rect">
            <a:avLst/>
          </a:prstGeom>
          <a:solidFill>
            <a:srgbClr val="C4E0B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and send out notes from 10/19 mtg.</a:t>
            </a:r>
            <a:endParaRPr/>
          </a:p>
        </p:txBody>
      </p:sp>
      <p:sp>
        <p:nvSpPr>
          <p:cNvPr id="124" name="Google Shape;124;p5"/>
          <p:cNvSpPr/>
          <p:nvPr/>
        </p:nvSpPr>
        <p:spPr>
          <a:xfrm>
            <a:off x="3403512" y="1516772"/>
            <a:ext cx="2560320" cy="2103120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out to other groups that may be interested: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-tribal groups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-school health clinic administration</a:t>
            </a:r>
            <a:endParaRPr/>
          </a:p>
        </p:txBody>
      </p:sp>
      <p:sp>
        <p:nvSpPr>
          <p:cNvPr id="125" name="Google Shape;125;p5"/>
          <p:cNvSpPr/>
          <p:nvPr/>
        </p:nvSpPr>
        <p:spPr>
          <a:xfrm>
            <a:off x="447468" y="1477116"/>
            <a:ext cx="2560320" cy="2103120"/>
          </a:xfrm>
          <a:prstGeom prst="rect">
            <a:avLst/>
          </a:prstGeom>
          <a:solidFill>
            <a:srgbClr val="FF0000"/>
          </a:solidFill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the Patient Coalition of Washington to present about set up and processes</a:t>
            </a:r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6228170" y="1516772"/>
            <a:ext cx="2560320" cy="2103120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DEIA statement for group? (Lucy from NPF wrote one previously)</a:t>
            </a: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9025271" y="1516772"/>
            <a:ext cx="2560320" cy="2103120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cost/benefit of creating subgroup modeled after WA patient coalition (not inclusive – no industry) </a:t>
            </a: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447468" y="4021902"/>
            <a:ext cx="2560320" cy="2103120"/>
          </a:xfrm>
          <a:prstGeom prst="rect">
            <a:avLst/>
          </a:prstGeom>
          <a:solidFill>
            <a:srgbClr val="C4E0B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 contact list for group</a:t>
            </a: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3403512" y="4021902"/>
            <a:ext cx="2560320" cy="2103120"/>
          </a:xfrm>
          <a:prstGeom prst="rect">
            <a:avLst/>
          </a:prstGeom>
          <a:solidFill>
            <a:srgbClr val="C4E0B2"/>
          </a:solidFill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up webpage for meeting link and info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310151" y="0"/>
            <a:ext cx="10205756" cy="1306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Future/Further inquiry: </a:t>
            </a:r>
            <a:endParaRPr/>
          </a:p>
        </p:txBody>
      </p:sp>
      <p:sp>
        <p:nvSpPr>
          <p:cNvPr id="135" name="Google Shape;13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47471" y="1256141"/>
            <a:ext cx="2665379" cy="2283091"/>
          </a:xfrm>
          <a:prstGeom prst="rect">
            <a:avLst/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Oregon Senate Bill 191 – ability to appeal denials of coverage on Medicaid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(TBD – 2025)</a:t>
            </a: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3390268" y="1256141"/>
            <a:ext cx="2336979" cy="2283091"/>
          </a:xfrm>
          <a:prstGeom prst="rect">
            <a:avLst/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Connecticut bill Section 3 of Public Act 23-19 (InMOTION) for mobile pharmacies</a:t>
            </a:r>
            <a:endParaRPr/>
          </a:p>
        </p:txBody>
      </p:sp>
      <p:sp>
        <p:nvSpPr>
          <p:cNvPr id="138" name="Google Shape;138;p6"/>
          <p:cNvSpPr/>
          <p:nvPr/>
        </p:nvSpPr>
        <p:spPr>
          <a:xfrm>
            <a:off x="5916218" y="1256141"/>
            <a:ext cx="2248530" cy="2283091"/>
          </a:xfrm>
          <a:prstGeom prst="rect">
            <a:avLst/>
          </a:prstGeom>
          <a:noFill/>
          <a:ln cap="flat" cmpd="sng" w="12700">
            <a:solidFill>
              <a:srgbClr val="1F386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how Washington State has budgeted staff to help with insurance appeals, mostly for autism</a:t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3390267" y="3653827"/>
            <a:ext cx="2336979" cy="2283091"/>
          </a:xfrm>
          <a:prstGeom prst="rect">
            <a:avLst/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Invite guest to share how the Oregon Healthcare System works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447471" y="3656649"/>
            <a:ext cx="2665379" cy="2283091"/>
          </a:xfrm>
          <a:prstGeom prst="rect">
            <a:avLst/>
          </a:prstGeom>
          <a:noFill/>
          <a:ln cap="flat" cmpd="sng" w="12700">
            <a:solidFill>
              <a:srgbClr val="1C305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Investigate how to get better visibility of rules/advisory committee mtgs and to connect with patient community for advocacy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2023-11-06T17:11:00Z</dcterms:created>
  <dc:creator>mary canton</dc:creator>
</cp:coreProperties>
</file>